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F1E74-F247-4275-B9FF-0AA308804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849D6C-998E-43B1-AB14-8B34F4AF4A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41401-9BCF-48A5-9B05-4634D6440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0CBB86-55FF-40D0-A758-351E66816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0932B-2833-47DA-A255-09A29C051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96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EAAAE-8522-4C81-80B8-373C140B2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6B0218-64B4-44F2-9B11-A279E47D1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51B05-BDB4-4E9E-8297-EB168E477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9A664-63DA-47A9-917E-01C965F3B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4D1BE-B22E-46A7-B9C0-B81E9DC79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85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4E9EB6-E7E9-4D6F-9B70-FAC217EC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159BF4-710B-446C-B138-00E24CA920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97716-FC84-4D31-9861-285F583DE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A44B2-D570-473B-8B66-6362F3469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1E0DD-E824-48FE-94F0-D6AE57F2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068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E0E6E-5E84-41D3-85D2-7A224B4E1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1A649-FBB8-4B50-AE87-44F0F7379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6EFBC-DC29-488F-B383-799D74499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DFE84-0238-4378-BF71-597DBA97F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C426C-E18C-4A1D-878E-E96641C1B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791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655D1-B75D-4F57-B0A4-8FC13F787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6CFB9-BB04-4945-83EE-C53CA0358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F58AA-2A6C-42EF-95CB-793C5BE08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3945B-FEA8-4DF7-AB3B-48F711C0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22C74-9D8C-45AC-8206-466C4FB6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62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B505E-E8BE-4F4B-BBD0-23F3D3A56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8022C-7F54-4F76-93DB-C6BAAF06AC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79752-40C7-4CD5-892E-34EFDAD123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FBE939-9416-48BE-94C8-73C20CFAA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615651-F34C-4A17-9F21-F514D98EF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93FEEF-6030-409E-8118-A2BDEC20F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881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C2C9A-1D96-474E-B106-D78EB2676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4FD8F1-7BD4-459E-A531-BF03193BB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3E3160-C8ED-4BE7-9997-F64D109D1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C25A96-DC5C-422F-BB9D-CD315EE496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D33886-D6C2-4C6D-A0B8-53A3843B5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097686-3A67-4890-BCDA-3FF202302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E6B85B-5C3B-4C94-828D-69FB5B73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E3C9AD-17B4-42F0-B4EC-8E3D6EF5E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03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FC884-DCF2-4575-9B71-830FA1AC8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F0593-58F3-4FE4-A536-06DA044A5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7FCB69-F8B8-498F-AA8B-D2F9C1B7C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164EE4-7343-4715-8E47-B9B5C57DD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96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EE15E2-93B6-40EC-8D51-3F918CED7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0104C7-32B8-4F62-849B-C5D44DB33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DB8C6-7765-4C39-A7C7-EA74057F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43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609BC-822E-4A84-8AC6-054EA47EA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EA575-9A3C-47CB-B87B-69F62D754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402E11-AEDE-425C-8A9A-E63D6BAA2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D2A519-C692-431A-B8DF-8362B2BB6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F5BB33-99E4-4910-B80F-D41FB3293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DF47E-6E72-4040-B39C-D5E26D668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7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D02A5-305D-4721-A1CA-D15F962A8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0054B9-E3E5-4292-A8D0-54053ED9E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89CC2A-881E-48F4-B06C-CD8BB8F44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BA022-1662-44C9-B223-9752228DB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E71963-9E15-4D57-B0AC-CAFA22067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85E0D8-D9C6-4CCB-B0A2-D18E8703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69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28102A-CD86-4A14-AC8A-01DA1A72C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333CD0-2D87-42F7-BC2C-8B1B378CF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5CCC1-9E62-454B-BA97-2612B108B3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0ACA8-A2A4-4E95-9F36-52061A8CAF7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50B5A2-8912-4057-86F6-8117162D9C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52BF6-4FE0-4C62-BF4A-89F2FD35F5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F1183-ED19-41AA-A776-DFC7DD997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34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4EDE31-69D7-4E24-88C5-FBFE7B6FAC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449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04CBDF-2F9D-4C31-88A7-6521A10F4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24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220D2A-A6D0-4132-9DF4-78C66E7F5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6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8E130-DE68-41CA-938B-0FE84EAAC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508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E9BFF8-9098-4142-B174-D1B2233F9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262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72C8E3-82BC-486B-B20E-1B76C9894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88464E-6A95-4C1E-AD27-B6CFE40375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091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A49A12-B22C-4B3F-AA3A-566AA5543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85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028375-58E6-460D-A19B-74D17A78F4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995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1338C4-0F55-4DB0-A42C-66819C9B3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982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DFE567-D58D-423F-A083-08C9F4CD7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327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92AFFE-5DC5-44D0-9540-777BA3AE3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0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5066B3-0893-4B03-9E27-0C871270C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18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E6693E-C21B-4ED4-9453-57E2777809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605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93EB22-CBFC-4FE3-B9F9-3F347678AB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861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CE5C7C-6CFB-4CEF-9F51-380A39EEF7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141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2C461B-5B5A-4C36-B640-523E5113D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329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8F0CB4-9A28-41B1-BD57-A8205B6F5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304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824887-A707-4A6D-BB7C-5A5EDEEFD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967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</dc:creator>
  <cp:lastModifiedBy>Thon</cp:lastModifiedBy>
  <cp:revision>2</cp:revision>
  <dcterms:created xsi:type="dcterms:W3CDTF">2025-06-02T12:05:58Z</dcterms:created>
  <dcterms:modified xsi:type="dcterms:W3CDTF">2025-06-02T14:19:15Z</dcterms:modified>
</cp:coreProperties>
</file>

<file path=docProps/thumbnail.jpeg>
</file>